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6A95F-4B7E-4E5F-A59E-587CA42A0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50589-CB67-4DC2-9D41-887B83AAD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0291A-B152-4C0F-B50B-A3593E08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F1249-7524-40EE-9DDA-8093F465E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EC2B3-A786-4C14-BD06-84ABE9C6A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957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1F4E-066E-43AF-9F9D-BA8B8DA4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418133-4922-49A0-920D-BDD0093C2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3F65A-153A-422C-8BBB-C61DE6B50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F4ADB-5254-4A6B-A002-DE0F0E6FC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338FC-74A1-46ED-8F51-E5FFE451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7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1AD9BC-5264-45B6-9EA7-C5176F6576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E22F1-602E-4DBF-A8F2-7C69CEA6C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BC0A7-D913-497B-82CA-302935D1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5BAE1-807B-4E6E-86AB-9E1B1471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B936C-7BB5-406F-8A9D-9962CF5C0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79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5C42C-5C76-4812-89BB-F6E9B6683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572C4-F180-4100-97CF-F2EC819E3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E4DD3-8A23-4288-AC85-90844672B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912EC-B9C9-49A2-AC43-26A6260CE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0A10C-FDFC-422A-9903-B9C3EA2EF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28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1A998-6312-485D-8F4E-995555D91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49738-DDA3-42F7-993D-D46DD20C3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9F412-E95C-4A66-A0C0-67143F24B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2BD0E-14F0-47CB-A958-81E12CF8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9AD62-9A92-4AA4-837D-11A688D96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9D1BC-7780-45F5-9A3B-36148A36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54809-60B3-49C8-BF41-BE35DAB5AC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B4C3FD-A7D5-4AE1-B0E6-842EBDC01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07EDE-BF6C-462E-B3B4-633288AC4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ABCA3-7488-413B-B5E1-F415A78B1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A1FDA-C929-46DA-BD7C-7E0D3CEE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82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BD05-3FDB-408E-B5E0-BBC797527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679C4-3F7F-454B-B516-BC9F1D99E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55B4F-1F96-4C97-B0BD-005DE7D41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9CB01D-DFF1-4B46-9DFC-FAF174815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AFD3E8-DC8E-4D71-A5D4-020E3C8DF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512E68-81BC-494E-9C56-D0A0E7020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DA2D36-5573-4734-AE66-8B95F63B0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A2EF25-0DD7-4EB5-89A3-FBCD334B9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41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CF582-555E-4F3E-A0F2-98681822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23904A-14B6-4536-B942-89AC0B81F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A71F9-34A3-4E71-91E9-231A8C65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2DFA7-EC5D-4548-864B-B245FFD04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46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B6480-8048-4024-B35E-EDBD72CE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F2526-62AC-4C1B-ADAE-826B0DDA8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444E5-D82B-40FD-8817-DD139E981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15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CB40A-A2A1-4BED-86B3-E5E5FC17C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7F319-613F-45AE-B671-2E7399E0A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05604-8DAA-4D5D-B675-1CB403CD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13716-6B42-46F1-8859-0C80A7848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7779CD-BFD5-4ED0-916F-C51AE5E1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71818-9F91-43E3-8209-820295DEB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6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4107E-A3D5-4794-8F6C-958191833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151D9-C036-49FE-A402-3777CBED8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A29A1-2F59-46C7-AD56-A97E63D28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D0C54-63CD-44F0-8EF4-9B32E0436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4FCDA-76FD-43E3-B14B-077BE43FC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738984-B0A1-4C9F-9EDD-B4BB4B208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7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B5CDD6-3A98-417C-BC63-DBD7FC9A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C8D35-E8C5-451B-867B-30DA2D9F9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E3292-12C6-49E3-8AF0-FDABDF5877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A4007-D882-48E8-A870-337C22C5C7C3}" type="datetimeFigureOut">
              <a:rPr lang="en-US" smtClean="0"/>
              <a:t>8/26/2017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8857C-064C-428D-B5D7-E57D2BF26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06774-EFC5-4D86-B489-C3244026F1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A7286-EA1F-4A41-B8BC-CEB541E41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27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158278-779C-419D-A078-266E7BF48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91" b="97456" l="1605" r="98849">
                        <a14:foregroundMark x1="2877" y1="3271" x2="61629" y2="9653"/>
                        <a14:foregroundMark x1="2271" y1="9451" x2="8480" y2="85218"/>
                        <a14:foregroundMark x1="8480" y1="85218" x2="9025" y2="86551"/>
                        <a14:foregroundMark x1="8116" y1="92730" x2="26711" y2="91478"/>
                        <a14:foregroundMark x1="26711" y1="91478" x2="44306" y2="91478"/>
                        <a14:foregroundMark x1="44306" y1="91478" x2="50757" y2="91276"/>
                        <a14:foregroundMark x1="50757" y1="91276" x2="56451" y2="91276"/>
                        <a14:foregroundMark x1="56451" y1="91276" x2="67989" y2="90670"/>
                        <a14:foregroundMark x1="67989" y1="90670" x2="73561" y2="90670"/>
                        <a14:foregroundMark x1="73561" y1="90670" x2="96396" y2="84814"/>
                        <a14:foregroundMark x1="96396" y1="84814" x2="98425" y2="70477"/>
                        <a14:foregroundMark x1="98425" y1="70477" x2="95003" y2="64095"/>
                        <a14:foregroundMark x1="95003" y1="64095" x2="89340" y2="63570"/>
                        <a14:foregroundMark x1="72865" y1="94144" x2="12053" y2="97456"/>
                        <a14:foregroundMark x1="12053" y1="97456" x2="1635" y2="90468"/>
                        <a14:foregroundMark x1="98879" y1="74273" x2="98849" y2="88853"/>
                        <a14:foregroundMark x1="98849" y1="88853" x2="93035" y2="89015"/>
                        <a14:foregroundMark x1="20260" y1="10460" x2="28649" y2="11107"/>
                        <a14:foregroundMark x1="28649" y1="11107" x2="25197" y2="17367"/>
                        <a14:foregroundMark x1="25197" y1="17367" x2="31981" y2="22779"/>
                        <a14:foregroundMark x1="31981" y1="22779" x2="18807" y2="21931"/>
                        <a14:foregroundMark x1="18807" y1="21931" x2="18413" y2="21729"/>
                        <a14:backgroundMark x1="80557" y1="21729" x2="99273" y2="41438"/>
                        <a14:backgroundMark x1="99273" y1="41438" x2="99788" y2="42649"/>
                        <a14:backgroundMark x1="69655" y1="21123" x2="76439" y2="34653"/>
                        <a14:backgroundMark x1="76439" y1="34653" x2="88098" y2="43498"/>
                        <a14:backgroundMark x1="97184" y1="56826" x2="99182" y2="60299"/>
                        <a14:backgroundMark x1="90400" y1="40832" x2="95488" y2="52504"/>
                        <a14:backgroundMark x1="92732" y1="54766" x2="95185" y2="58885"/>
                        <a14:backgroundMark x1="68110" y1="11268" x2="73016" y2="17851"/>
                        <a14:backgroundMark x1="38552" y1="1656" x2="42399" y2="1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392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ED1425-F0F6-49FE-ADC6-61D53B7EB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16" b="98504" l="1395" r="97423">
                        <a14:foregroundMark x1="24409" y1="58310" x2="48848" y2="57541"/>
                        <a14:foregroundMark x1="48848" y1="57541" x2="51092" y2="58835"/>
                        <a14:foregroundMark x1="27896" y1="69228" x2="44118" y2="73433"/>
                        <a14:foregroundMark x1="44118" y1="73433" x2="44300" y2="73595"/>
                        <a14:foregroundMark x1="56822" y1="92762" x2="63918" y2="89972"/>
                        <a14:foregroundMark x1="63918" y1="89972" x2="82050" y2="91953"/>
                        <a14:foregroundMark x1="88417" y1="86211" x2="89630" y2="53740"/>
                        <a14:foregroundMark x1="89630" y1="53740" x2="89024" y2="43753"/>
                        <a14:foregroundMark x1="89024" y1="43753" x2="87993" y2="40801"/>
                        <a14:foregroundMark x1="85537" y1="24383" x2="85749" y2="13344"/>
                        <a14:foregroundMark x1="85749" y1="13344" x2="78169" y2="10797"/>
                        <a14:foregroundMark x1="78169" y1="10797" x2="31595" y2="12940"/>
                        <a14:foregroundMark x1="31595" y1="12940" x2="29533" y2="17550"/>
                        <a14:foregroundMark x1="25015" y1="60210" x2="24833" y2="70279"/>
                        <a14:foregroundMark x1="24833" y1="70279" x2="30534" y2="88637"/>
                        <a14:foregroundMark x1="30534" y1="88637" x2="45937" y2="91104"/>
                        <a14:foregroundMark x1="45937" y1="91104" x2="53335" y2="89001"/>
                        <a14:foregroundMark x1="53335" y1="89001" x2="58460" y2="96239"/>
                        <a14:foregroundMark x1="58460" y1="96239" x2="58884" y2="95754"/>
                        <a14:foregroundMark x1="67071" y1="96846" x2="74136" y2="94581"/>
                        <a14:foregroundMark x1="74136" y1="94581" x2="81019" y2="96037"/>
                        <a14:foregroundMark x1="81019" y1="96037" x2="81019" y2="96037"/>
                        <a14:foregroundMark x1="55791" y1="97129" x2="57641" y2="97129"/>
                        <a14:foregroundMark x1="88417" y1="23008" x2="88629" y2="15366"/>
                        <a14:foregroundMark x1="89630" y1="22200" x2="90267" y2="16983"/>
                        <a14:foregroundMark x1="87599" y1="12899" x2="84718" y2="9867"/>
                        <a14:foregroundMark x1="52092" y1="8532" x2="45543" y2="6591"/>
                        <a14:foregroundMark x1="34870" y1="9624" x2="33020" y2="9341"/>
                        <a14:foregroundMark x1="31170" y1="33401" x2="25227" y2="32592"/>
                        <a14:foregroundMark x1="85324" y1="92196" x2="88811" y2="83744"/>
                        <a14:foregroundMark x1="88811" y1="83744" x2="88629" y2="82370"/>
                        <a14:foregroundMark x1="28714" y1="92196" x2="35476" y2="91104"/>
                        <a14:foregroundMark x1="37962" y1="91387" x2="20528" y2="92762"/>
                        <a14:foregroundMark x1="16404" y1="95512" x2="31837" y2="96482"/>
                        <a14:foregroundMark x1="31837" y1="96482" x2="34263" y2="98504"/>
                        <a14:foregroundMark x1="40600" y1="93045" x2="39994" y2="96320"/>
                        <a14:foregroundMark x1="12705" y1="86211" x2="5549" y2="96037"/>
                        <a14:foregroundMark x1="12705" y1="81803" x2="1425" y2="96320"/>
                        <a14:foregroundMark x1="13736" y1="96320" x2="5731" y2="95512"/>
                        <a14:foregroundMark x1="5731" y1="95512" x2="5731" y2="95512"/>
                        <a14:foregroundMark x1="95391" y1="70319" x2="97423" y2="61019"/>
                        <a14:foregroundMark x1="97423" y1="61019" x2="97423" y2="61019"/>
                        <a14:foregroundMark x1="95603" y1="59644" x2="94967" y2="52810"/>
                        <a14:foregroundMark x1="91692" y1="47068" x2="90267" y2="41892"/>
                        <a14:foregroundMark x1="31989" y1="9624" x2="38963" y2="7683"/>
                        <a14:foregroundMark x1="38963" y1="7683" x2="38963" y2="7683"/>
                        <a14:foregroundMark x1="44936" y1="3882" x2="51941" y2="3316"/>
                        <a14:foregroundMark x1="51941" y1="3316" x2="53942" y2="8249"/>
                        <a14:backgroundMark x1="63190" y1="98504" x2="60309" y2="98504"/>
                        <a14:backgroundMark x1="86355" y1="96320" x2="90055" y2="952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67B1177-75EC-4ACB-BDEB-25C0573E7D59}"/>
              </a:ext>
            </a:extLst>
          </p:cNvPr>
          <p:cNvCxnSpPr/>
          <p:nvPr/>
        </p:nvCxnSpPr>
        <p:spPr>
          <a:xfrm>
            <a:off x="1003721" y="4192171"/>
            <a:ext cx="68931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A791EBB-CB92-4DB7-ADFD-56241CED9FC9}"/>
              </a:ext>
            </a:extLst>
          </p:cNvPr>
          <p:cNvCxnSpPr/>
          <p:nvPr/>
        </p:nvCxnSpPr>
        <p:spPr>
          <a:xfrm>
            <a:off x="1003721" y="4006946"/>
            <a:ext cx="68931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687F1F-24A5-4AC0-BEF7-6BEE7BBC1634}"/>
              </a:ext>
            </a:extLst>
          </p:cNvPr>
          <p:cNvCxnSpPr/>
          <p:nvPr/>
        </p:nvCxnSpPr>
        <p:spPr>
          <a:xfrm>
            <a:off x="1003721" y="4356295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D43BD6-D6E5-4CE1-9E24-A47749740924}"/>
              </a:ext>
            </a:extLst>
          </p:cNvPr>
          <p:cNvCxnSpPr/>
          <p:nvPr/>
        </p:nvCxnSpPr>
        <p:spPr>
          <a:xfrm>
            <a:off x="1003721" y="4738467"/>
            <a:ext cx="68931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0089A2-EA9E-495C-811B-41644C01E628}"/>
              </a:ext>
            </a:extLst>
          </p:cNvPr>
          <p:cNvCxnSpPr/>
          <p:nvPr/>
        </p:nvCxnSpPr>
        <p:spPr>
          <a:xfrm>
            <a:off x="1003721" y="4919002"/>
            <a:ext cx="68931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F72B517-82AA-424D-9426-8104ABBCDBFF}"/>
              </a:ext>
            </a:extLst>
          </p:cNvPr>
          <p:cNvCxnSpPr/>
          <p:nvPr/>
        </p:nvCxnSpPr>
        <p:spPr>
          <a:xfrm>
            <a:off x="1003721" y="5127673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941B28B-B2CA-4525-82FE-624B4CB36721}"/>
              </a:ext>
            </a:extLst>
          </p:cNvPr>
          <p:cNvSpPr txBox="1"/>
          <p:nvPr/>
        </p:nvSpPr>
        <p:spPr>
          <a:xfrm>
            <a:off x="168812" y="3854548"/>
            <a:ext cx="83490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5v</a:t>
            </a:r>
          </a:p>
          <a:p>
            <a:r>
              <a:rPr lang="en-US" sz="1200" dirty="0"/>
              <a:t>Front Stop</a:t>
            </a:r>
          </a:p>
          <a:p>
            <a:r>
              <a:rPr lang="en-US" sz="1200" dirty="0" err="1"/>
              <a:t>Gnd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5V</a:t>
            </a:r>
          </a:p>
          <a:p>
            <a:r>
              <a:rPr lang="en-US" sz="1200" dirty="0"/>
              <a:t>Back Stop</a:t>
            </a:r>
          </a:p>
          <a:p>
            <a:r>
              <a:rPr lang="en-US" sz="1200" dirty="0" err="1"/>
              <a:t>gnd</a:t>
            </a:r>
            <a:endParaRPr lang="en-US" sz="12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557FEC-39E9-4F42-8D0A-6E9A0233B130}"/>
              </a:ext>
            </a:extLst>
          </p:cNvPr>
          <p:cNvCxnSpPr/>
          <p:nvPr/>
        </p:nvCxnSpPr>
        <p:spPr>
          <a:xfrm>
            <a:off x="1899138" y="4006946"/>
            <a:ext cx="0" cy="34934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64E661-8301-40F5-95DF-CB6A42EB8F5B}"/>
              </a:ext>
            </a:extLst>
          </p:cNvPr>
          <p:cNvCxnSpPr/>
          <p:nvPr/>
        </p:nvCxnSpPr>
        <p:spPr>
          <a:xfrm>
            <a:off x="1899138" y="4738467"/>
            <a:ext cx="0" cy="38920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768DB35-E713-41BF-AF5C-C4E770C61B33}"/>
              </a:ext>
            </a:extLst>
          </p:cNvPr>
          <p:cNvCxnSpPr/>
          <p:nvPr/>
        </p:nvCxnSpPr>
        <p:spPr>
          <a:xfrm>
            <a:off x="1899138" y="5127673"/>
            <a:ext cx="1505244" cy="288389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84EAC83-AB0E-4E2D-A5F8-FAFBA539ABBD}"/>
              </a:ext>
            </a:extLst>
          </p:cNvPr>
          <p:cNvCxnSpPr/>
          <p:nvPr/>
        </p:nvCxnSpPr>
        <p:spPr>
          <a:xfrm>
            <a:off x="1899138" y="4356295"/>
            <a:ext cx="1505244" cy="38217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30E3B58-0258-4CDF-91F7-0969A23084DB}"/>
              </a:ext>
            </a:extLst>
          </p:cNvPr>
          <p:cNvCxnSpPr/>
          <p:nvPr/>
        </p:nvCxnSpPr>
        <p:spPr>
          <a:xfrm>
            <a:off x="6614386" y="490024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990200-5520-48CE-BD90-85E8D1FE5FD6}"/>
              </a:ext>
            </a:extLst>
          </p:cNvPr>
          <p:cNvCxnSpPr/>
          <p:nvPr/>
        </p:nvCxnSpPr>
        <p:spPr>
          <a:xfrm>
            <a:off x="6614386" y="304799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430A983-2C91-4F77-A4BF-3DAD3B14AD5E}"/>
              </a:ext>
            </a:extLst>
          </p:cNvPr>
          <p:cNvCxnSpPr/>
          <p:nvPr/>
        </p:nvCxnSpPr>
        <p:spPr>
          <a:xfrm>
            <a:off x="6614386" y="654148"/>
            <a:ext cx="689317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A3D9913-260A-47B3-ACD7-4A3B61C63DCD}"/>
              </a:ext>
            </a:extLst>
          </p:cNvPr>
          <p:cNvSpPr txBox="1"/>
          <p:nvPr/>
        </p:nvSpPr>
        <p:spPr>
          <a:xfrm>
            <a:off x="5779477" y="152401"/>
            <a:ext cx="442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Gnd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12V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E948DF-EAD1-481E-B737-8500C35E4E76}"/>
              </a:ext>
            </a:extLst>
          </p:cNvPr>
          <p:cNvCxnSpPr/>
          <p:nvPr/>
        </p:nvCxnSpPr>
        <p:spPr>
          <a:xfrm>
            <a:off x="7509803" y="330589"/>
            <a:ext cx="0" cy="34934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5F59D8A-EE6C-4C45-ACB1-90B9FB7E4060}"/>
              </a:ext>
            </a:extLst>
          </p:cNvPr>
          <p:cNvCxnSpPr>
            <a:cxnSpLocks/>
          </p:cNvCxnSpPr>
          <p:nvPr/>
        </p:nvCxnSpPr>
        <p:spPr>
          <a:xfrm flipH="1">
            <a:off x="7033846" y="679938"/>
            <a:ext cx="475957" cy="79717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1FD75CF-FFFA-4405-825D-3E78273C77A4}"/>
              </a:ext>
            </a:extLst>
          </p:cNvPr>
          <p:cNvSpPr txBox="1"/>
          <p:nvPr/>
        </p:nvSpPr>
        <p:spPr>
          <a:xfrm>
            <a:off x="10180319" y="3210842"/>
            <a:ext cx="193296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R"/>
            </a:pPr>
            <a:r>
              <a:rPr lang="en-US" sz="1200" dirty="0"/>
              <a:t>Pin Sensor - 3.3V</a:t>
            </a:r>
          </a:p>
          <a:p>
            <a:pPr marL="228600" indent="-228600">
              <a:buAutoNum type="arabicParenR"/>
            </a:pPr>
            <a:r>
              <a:rPr lang="en-US" sz="1200" dirty="0"/>
              <a:t>Pin Solenoid - 24V</a:t>
            </a:r>
          </a:p>
          <a:p>
            <a:pPr marL="228600" indent="-228600">
              <a:buAutoNum type="arabicParenR"/>
            </a:pPr>
            <a:r>
              <a:rPr lang="en-US" sz="1200" dirty="0" err="1"/>
              <a:t>nc</a:t>
            </a:r>
            <a:endParaRPr lang="en-US" sz="1200" dirty="0"/>
          </a:p>
          <a:p>
            <a:pPr marL="228600" indent="-228600">
              <a:buAutoNum type="arabicParenR"/>
            </a:pPr>
            <a:r>
              <a:rPr lang="en-US" sz="1200" dirty="0"/>
              <a:t>5V</a:t>
            </a:r>
          </a:p>
          <a:p>
            <a:pPr marL="228600" indent="-228600">
              <a:buAutoNum type="arabicParenR"/>
            </a:pPr>
            <a:r>
              <a:rPr lang="en-US" sz="1200" dirty="0" err="1"/>
              <a:t>Gnd</a:t>
            </a:r>
            <a:endParaRPr lang="en-US" sz="1200" dirty="0"/>
          </a:p>
          <a:p>
            <a:pPr marL="228600" indent="-228600">
              <a:buAutoNum type="arabicParenR"/>
            </a:pPr>
            <a:r>
              <a:rPr lang="en-US" sz="1200" dirty="0"/>
              <a:t>Vacuum Sensor 1 – 3.3V</a:t>
            </a:r>
          </a:p>
          <a:p>
            <a:pPr marL="228600" indent="-228600">
              <a:buAutoNum type="arabicParenR"/>
            </a:pPr>
            <a:r>
              <a:rPr lang="en-US" sz="1200" dirty="0"/>
              <a:t>Vacuum Sensor 2- 3.3V</a:t>
            </a:r>
          </a:p>
          <a:p>
            <a:pPr marL="228600" indent="-228600">
              <a:buAutoNum type="arabicParenR"/>
            </a:pPr>
            <a:r>
              <a:rPr lang="en-US" sz="1200" dirty="0"/>
              <a:t>Vacuum Solenoid 2 -24V</a:t>
            </a:r>
          </a:p>
          <a:p>
            <a:pPr marL="228600" indent="-228600">
              <a:buAutoNum type="arabicParenR"/>
            </a:pPr>
            <a:r>
              <a:rPr lang="en-US" sz="1200" dirty="0"/>
              <a:t>Blow Solenoid 1 - 24V</a:t>
            </a:r>
          </a:p>
          <a:p>
            <a:pPr marL="228600" indent="-228600">
              <a:buAutoNum type="arabicParenR"/>
            </a:pPr>
            <a:r>
              <a:rPr lang="en-US" sz="1200" dirty="0"/>
              <a:t>Blow Solenoid 2- 24V</a:t>
            </a:r>
          </a:p>
          <a:p>
            <a:pPr marL="228600" indent="-228600">
              <a:buAutoNum type="arabicParenR"/>
            </a:pPr>
            <a:r>
              <a:rPr lang="en-US" sz="1200" dirty="0"/>
              <a:t>Vacuum Solenoid 2-24V</a:t>
            </a:r>
          </a:p>
          <a:p>
            <a:pPr marL="228600" indent="-228600">
              <a:buAutoNum type="arabicParenR"/>
            </a:pPr>
            <a:r>
              <a:rPr lang="en-US" sz="1200" dirty="0"/>
              <a:t>24V</a:t>
            </a:r>
          </a:p>
          <a:p>
            <a:pPr marL="228600" indent="-228600">
              <a:buAutoNum type="arabicParenR"/>
            </a:pPr>
            <a:r>
              <a:rPr lang="en-US" sz="1200" dirty="0"/>
              <a:t>right end stop - 3.3V</a:t>
            </a:r>
          </a:p>
          <a:p>
            <a:pPr marL="228600" indent="-228600">
              <a:buAutoNum type="arabicParenR"/>
            </a:pPr>
            <a:r>
              <a:rPr lang="en-US" sz="1200" dirty="0"/>
              <a:t>Left end stop - 3.3V</a:t>
            </a:r>
          </a:p>
          <a:p>
            <a:pPr marL="228600" indent="-228600">
              <a:buAutoNum type="arabicParenR"/>
            </a:pPr>
            <a:r>
              <a:rPr lang="en-US" sz="1200" dirty="0" err="1"/>
              <a:t>Gnd</a:t>
            </a:r>
            <a:endParaRPr lang="en-US" sz="1200" dirty="0"/>
          </a:p>
          <a:p>
            <a:pPr marL="228600" indent="-228600">
              <a:buAutoNum type="arabicParenR"/>
            </a:pPr>
            <a:r>
              <a:rPr lang="en-US" sz="1200" dirty="0" err="1"/>
              <a:t>Gnd</a:t>
            </a:r>
            <a:endParaRPr lang="en-US" sz="1200" dirty="0"/>
          </a:p>
          <a:p>
            <a:endParaRPr lang="en-US" sz="1200" dirty="0"/>
          </a:p>
          <a:p>
            <a:pPr marL="228600" indent="-228600">
              <a:buAutoNum type="arabicParenR"/>
            </a:pPr>
            <a:endParaRPr lang="en-US" sz="12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B894F21-89F0-4010-8A16-CA9809302790}"/>
              </a:ext>
            </a:extLst>
          </p:cNvPr>
          <p:cNvCxnSpPr>
            <a:cxnSpLocks/>
          </p:cNvCxnSpPr>
          <p:nvPr/>
        </p:nvCxnSpPr>
        <p:spPr>
          <a:xfrm>
            <a:off x="9357066" y="3259012"/>
            <a:ext cx="1" cy="28885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17DC8EF-0582-4131-8BE4-7ED14720F8B9}"/>
              </a:ext>
            </a:extLst>
          </p:cNvPr>
          <p:cNvCxnSpPr>
            <a:cxnSpLocks/>
          </p:cNvCxnSpPr>
          <p:nvPr/>
        </p:nvCxnSpPr>
        <p:spPr>
          <a:xfrm flipH="1" flipV="1">
            <a:off x="5779478" y="1786598"/>
            <a:ext cx="3577588" cy="150992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E4EBDD3-658E-47DB-8640-6FB4FEA6298C}"/>
              </a:ext>
            </a:extLst>
          </p:cNvPr>
          <p:cNvCxnSpPr/>
          <p:nvPr/>
        </p:nvCxnSpPr>
        <p:spPr>
          <a:xfrm>
            <a:off x="9491002" y="3352797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7059A95-8193-4756-8D92-EBE520D48FB2}"/>
              </a:ext>
            </a:extLst>
          </p:cNvPr>
          <p:cNvCxnSpPr/>
          <p:nvPr/>
        </p:nvCxnSpPr>
        <p:spPr>
          <a:xfrm>
            <a:off x="9491002" y="3534505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2D6AFAF-F667-47F4-8514-8518A3D7CC1B}"/>
              </a:ext>
            </a:extLst>
          </p:cNvPr>
          <p:cNvCxnSpPr/>
          <p:nvPr/>
        </p:nvCxnSpPr>
        <p:spPr>
          <a:xfrm>
            <a:off x="9491002" y="3716213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E3E7372-D94F-43ED-8FBD-932BC394F666}"/>
              </a:ext>
            </a:extLst>
          </p:cNvPr>
          <p:cNvCxnSpPr/>
          <p:nvPr/>
        </p:nvCxnSpPr>
        <p:spPr>
          <a:xfrm>
            <a:off x="9491002" y="3897921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B8E2A12-67E5-485D-9F0D-8C9A6305C159}"/>
              </a:ext>
            </a:extLst>
          </p:cNvPr>
          <p:cNvCxnSpPr/>
          <p:nvPr/>
        </p:nvCxnSpPr>
        <p:spPr>
          <a:xfrm>
            <a:off x="9491002" y="4079629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3E6D14-AD15-4503-BE86-5C997FB915C0}"/>
              </a:ext>
            </a:extLst>
          </p:cNvPr>
          <p:cNvCxnSpPr/>
          <p:nvPr/>
        </p:nvCxnSpPr>
        <p:spPr>
          <a:xfrm>
            <a:off x="9491002" y="4261337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5FCD203-D400-4724-BA4B-2C008EA6A0EE}"/>
              </a:ext>
            </a:extLst>
          </p:cNvPr>
          <p:cNvCxnSpPr/>
          <p:nvPr/>
        </p:nvCxnSpPr>
        <p:spPr>
          <a:xfrm>
            <a:off x="9491002" y="4443045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2070009-7255-401A-AF41-DAE0565B076B}"/>
              </a:ext>
            </a:extLst>
          </p:cNvPr>
          <p:cNvCxnSpPr/>
          <p:nvPr/>
        </p:nvCxnSpPr>
        <p:spPr>
          <a:xfrm>
            <a:off x="9491002" y="4624753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8C29C0F-633C-405D-9E3B-D03E7BFD2F23}"/>
              </a:ext>
            </a:extLst>
          </p:cNvPr>
          <p:cNvCxnSpPr/>
          <p:nvPr/>
        </p:nvCxnSpPr>
        <p:spPr>
          <a:xfrm>
            <a:off x="9491002" y="4806461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01AAFBD-7189-4454-B975-350B13FF9FFA}"/>
              </a:ext>
            </a:extLst>
          </p:cNvPr>
          <p:cNvCxnSpPr/>
          <p:nvPr/>
        </p:nvCxnSpPr>
        <p:spPr>
          <a:xfrm>
            <a:off x="9491002" y="4988169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8948CD2-3E37-40DC-A965-E596FED53941}"/>
              </a:ext>
            </a:extLst>
          </p:cNvPr>
          <p:cNvCxnSpPr/>
          <p:nvPr/>
        </p:nvCxnSpPr>
        <p:spPr>
          <a:xfrm>
            <a:off x="9491002" y="5169877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AF1B91E-D961-46EB-B63A-245ED2AA57A1}"/>
              </a:ext>
            </a:extLst>
          </p:cNvPr>
          <p:cNvCxnSpPr/>
          <p:nvPr/>
        </p:nvCxnSpPr>
        <p:spPr>
          <a:xfrm>
            <a:off x="9491002" y="5351585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8985FE2-1255-41E0-BA0B-260B86B3894F}"/>
              </a:ext>
            </a:extLst>
          </p:cNvPr>
          <p:cNvCxnSpPr/>
          <p:nvPr/>
        </p:nvCxnSpPr>
        <p:spPr>
          <a:xfrm>
            <a:off x="9491002" y="5533293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DB1290-B8CC-421B-8A8B-9C9AB0616DD8}"/>
              </a:ext>
            </a:extLst>
          </p:cNvPr>
          <p:cNvCxnSpPr/>
          <p:nvPr/>
        </p:nvCxnSpPr>
        <p:spPr>
          <a:xfrm>
            <a:off x="9491002" y="5715001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15C5A34-97D7-4C8A-9130-7F5B44FEED87}"/>
              </a:ext>
            </a:extLst>
          </p:cNvPr>
          <p:cNvCxnSpPr/>
          <p:nvPr/>
        </p:nvCxnSpPr>
        <p:spPr>
          <a:xfrm>
            <a:off x="9491002" y="5896709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B5ED54D-5535-4E06-8BDD-229C30925BF4}"/>
              </a:ext>
            </a:extLst>
          </p:cNvPr>
          <p:cNvCxnSpPr/>
          <p:nvPr/>
        </p:nvCxnSpPr>
        <p:spPr>
          <a:xfrm>
            <a:off x="9491002" y="6078416"/>
            <a:ext cx="689317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80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00BA67-2171-452C-B80C-5B6CE3A76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8" b="89972" l="9976" r="91146">
                        <a14:foregroundMark x1="47392" y1="61302" x2="79381" y2="62394"/>
                        <a14:foregroundMark x1="91086" y1="59118" x2="91086" y2="49656"/>
                        <a14:foregroundMark x1="91086" y1="49656" x2="90661" y2="41326"/>
                        <a14:foregroundMark x1="12917" y1="37525" x2="15919" y2="29155"/>
                        <a14:foregroundMark x1="15919" y1="29155" x2="24621" y2="27133"/>
                        <a14:foregroundMark x1="76713" y1="25758" x2="84051" y2="23817"/>
                        <a14:foregroundMark x1="84051" y1="23817" x2="87780" y2="25758"/>
                        <a14:foregroundMark x1="61552" y1="24869" x2="64099" y2="25273"/>
                        <a14:foregroundMark x1="89145" y1="26486" x2="88781" y2="25556"/>
                        <a14:foregroundMark x1="91146" y1="36029" x2="90418" y2="34129"/>
                        <a14:foregroundMark x1="89994" y1="38860" x2="90934" y2="37000"/>
                        <a14:foregroundMark x1="87508" y1="64133" x2="88660" y2="59765"/>
                        <a14:foregroundMark x1="89418" y1="64416" x2="89297" y2="61383"/>
                        <a14:backgroundMark x1="47999" y1="68136" x2="55003" y2="67368"/>
                        <a14:backgroundMark x1="55003" y1="67368" x2="67495" y2="714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A72C247-67BB-4901-883E-EDBCE7550FCF}"/>
              </a:ext>
            </a:extLst>
          </p:cNvPr>
          <p:cNvCxnSpPr/>
          <p:nvPr/>
        </p:nvCxnSpPr>
        <p:spPr>
          <a:xfrm>
            <a:off x="1153010" y="558346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FDC804A-0BAE-41B6-9F59-444319FD4E9B}"/>
              </a:ext>
            </a:extLst>
          </p:cNvPr>
          <p:cNvSpPr txBox="1"/>
          <p:nvPr/>
        </p:nvSpPr>
        <p:spPr>
          <a:xfrm>
            <a:off x="501280" y="419854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49D4360-7AE0-459F-97CC-E3E89A3CEC18}"/>
              </a:ext>
            </a:extLst>
          </p:cNvPr>
          <p:cNvCxnSpPr/>
          <p:nvPr/>
        </p:nvCxnSpPr>
        <p:spPr>
          <a:xfrm>
            <a:off x="1167802" y="1112530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6D08892-15D7-4383-B6FB-4DABE64DAA8C}"/>
              </a:ext>
            </a:extLst>
          </p:cNvPr>
          <p:cNvSpPr txBox="1"/>
          <p:nvPr/>
        </p:nvSpPr>
        <p:spPr>
          <a:xfrm>
            <a:off x="483544" y="188743"/>
            <a:ext cx="13685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Front Back Stepper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E73FF81-9F76-489E-9850-A086CF946661}"/>
              </a:ext>
            </a:extLst>
          </p:cNvPr>
          <p:cNvCxnSpPr/>
          <p:nvPr/>
        </p:nvCxnSpPr>
        <p:spPr>
          <a:xfrm>
            <a:off x="1153009" y="743074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8D3871-A867-4E2E-8080-FB92AB1F6D03}"/>
              </a:ext>
            </a:extLst>
          </p:cNvPr>
          <p:cNvCxnSpPr/>
          <p:nvPr/>
        </p:nvCxnSpPr>
        <p:spPr>
          <a:xfrm>
            <a:off x="1153008" y="927802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8D18466-D8D8-4E70-931E-6435F5B3A08D}"/>
              </a:ext>
            </a:extLst>
          </p:cNvPr>
          <p:cNvCxnSpPr/>
          <p:nvPr/>
        </p:nvCxnSpPr>
        <p:spPr>
          <a:xfrm>
            <a:off x="1153010" y="1730854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7F0220B-EC01-4C3C-BECE-C31858CF47EB}"/>
              </a:ext>
            </a:extLst>
          </p:cNvPr>
          <p:cNvSpPr txBox="1"/>
          <p:nvPr/>
        </p:nvSpPr>
        <p:spPr>
          <a:xfrm>
            <a:off x="501280" y="1592362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3F5225B-4AC8-4D12-BAF1-790CDF8E16F5}"/>
              </a:ext>
            </a:extLst>
          </p:cNvPr>
          <p:cNvCxnSpPr/>
          <p:nvPr/>
        </p:nvCxnSpPr>
        <p:spPr>
          <a:xfrm>
            <a:off x="1167802" y="2285038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B215207-CEF7-441F-9CEE-CEB1362DE5BF}"/>
              </a:ext>
            </a:extLst>
          </p:cNvPr>
          <p:cNvSpPr txBox="1"/>
          <p:nvPr/>
        </p:nvSpPr>
        <p:spPr>
          <a:xfrm>
            <a:off x="483544" y="1361251"/>
            <a:ext cx="1325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Strip Back Stepper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2EF5577-7CA5-4692-90A8-9A9FA5344063}"/>
              </a:ext>
            </a:extLst>
          </p:cNvPr>
          <p:cNvCxnSpPr/>
          <p:nvPr/>
        </p:nvCxnSpPr>
        <p:spPr>
          <a:xfrm>
            <a:off x="1153009" y="1915582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AA6E34-91AC-406F-8C5C-CF29FE76BCB4}"/>
              </a:ext>
            </a:extLst>
          </p:cNvPr>
          <p:cNvCxnSpPr/>
          <p:nvPr/>
        </p:nvCxnSpPr>
        <p:spPr>
          <a:xfrm>
            <a:off x="1153008" y="2100310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4BEF3F-0FCD-4788-8104-26E1ED703121}"/>
              </a:ext>
            </a:extLst>
          </p:cNvPr>
          <p:cNvCxnSpPr/>
          <p:nvPr/>
        </p:nvCxnSpPr>
        <p:spPr>
          <a:xfrm>
            <a:off x="1153010" y="2903362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E436931-3943-4EF7-9D05-033D84110B71}"/>
              </a:ext>
            </a:extLst>
          </p:cNvPr>
          <p:cNvSpPr txBox="1"/>
          <p:nvPr/>
        </p:nvSpPr>
        <p:spPr>
          <a:xfrm>
            <a:off x="501280" y="2764870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6230D1F-C71F-4A53-8058-A613672ED569}"/>
              </a:ext>
            </a:extLst>
          </p:cNvPr>
          <p:cNvCxnSpPr/>
          <p:nvPr/>
        </p:nvCxnSpPr>
        <p:spPr>
          <a:xfrm>
            <a:off x="1167802" y="3457546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84254E8-A238-49C0-B191-7CB60CE5D6C7}"/>
              </a:ext>
            </a:extLst>
          </p:cNvPr>
          <p:cNvSpPr txBox="1"/>
          <p:nvPr/>
        </p:nvSpPr>
        <p:spPr>
          <a:xfrm>
            <a:off x="483544" y="2533759"/>
            <a:ext cx="1270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Strip Left Stepper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97A6060-853D-4EAD-B3EA-CC536DFAD81A}"/>
              </a:ext>
            </a:extLst>
          </p:cNvPr>
          <p:cNvCxnSpPr/>
          <p:nvPr/>
        </p:nvCxnSpPr>
        <p:spPr>
          <a:xfrm>
            <a:off x="1153009" y="3088090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DDD0B6F-743F-41CE-9994-07038F0353DC}"/>
              </a:ext>
            </a:extLst>
          </p:cNvPr>
          <p:cNvCxnSpPr/>
          <p:nvPr/>
        </p:nvCxnSpPr>
        <p:spPr>
          <a:xfrm>
            <a:off x="1153008" y="3272818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9583FB-1907-4539-B59B-E4C8D3E90475}"/>
              </a:ext>
            </a:extLst>
          </p:cNvPr>
          <p:cNvCxnSpPr/>
          <p:nvPr/>
        </p:nvCxnSpPr>
        <p:spPr>
          <a:xfrm>
            <a:off x="1153010" y="4075870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AD6060F-4679-44E7-9424-99D49F8B3771}"/>
              </a:ext>
            </a:extLst>
          </p:cNvPr>
          <p:cNvSpPr txBox="1"/>
          <p:nvPr/>
        </p:nvSpPr>
        <p:spPr>
          <a:xfrm>
            <a:off x="501280" y="3937378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129B3CE-D263-4AB9-88A1-85646D0927F1}"/>
              </a:ext>
            </a:extLst>
          </p:cNvPr>
          <p:cNvCxnSpPr/>
          <p:nvPr/>
        </p:nvCxnSpPr>
        <p:spPr>
          <a:xfrm>
            <a:off x="1167802" y="4630054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F342789-B44E-4444-8553-52DB20203BDD}"/>
              </a:ext>
            </a:extLst>
          </p:cNvPr>
          <p:cNvSpPr txBox="1"/>
          <p:nvPr/>
        </p:nvSpPr>
        <p:spPr>
          <a:xfrm>
            <a:off x="483544" y="3706267"/>
            <a:ext cx="7793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Z Stepper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56E0731-3085-47AA-B2AC-33A20AB22C9C}"/>
              </a:ext>
            </a:extLst>
          </p:cNvPr>
          <p:cNvCxnSpPr/>
          <p:nvPr/>
        </p:nvCxnSpPr>
        <p:spPr>
          <a:xfrm>
            <a:off x="1153009" y="4260598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5E4C812-11FA-47C7-BBE3-9B392CD43335}"/>
              </a:ext>
            </a:extLst>
          </p:cNvPr>
          <p:cNvCxnSpPr/>
          <p:nvPr/>
        </p:nvCxnSpPr>
        <p:spPr>
          <a:xfrm>
            <a:off x="1153008" y="4445326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90553AC-EEA6-4C63-B886-B0843C2493E3}"/>
              </a:ext>
            </a:extLst>
          </p:cNvPr>
          <p:cNvCxnSpPr/>
          <p:nvPr/>
        </p:nvCxnSpPr>
        <p:spPr>
          <a:xfrm>
            <a:off x="1153010" y="5248378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2AC12CE-032F-43F5-8DFC-68479775ABF4}"/>
              </a:ext>
            </a:extLst>
          </p:cNvPr>
          <p:cNvSpPr txBox="1"/>
          <p:nvPr/>
        </p:nvSpPr>
        <p:spPr>
          <a:xfrm>
            <a:off x="501280" y="5109886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EBC343F-597C-4E0F-8FB8-0342DE5A1800}"/>
              </a:ext>
            </a:extLst>
          </p:cNvPr>
          <p:cNvCxnSpPr/>
          <p:nvPr/>
        </p:nvCxnSpPr>
        <p:spPr>
          <a:xfrm>
            <a:off x="1167802" y="5802562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F33F49B-EEDE-4D22-8FFE-EB664E91E9DF}"/>
              </a:ext>
            </a:extLst>
          </p:cNvPr>
          <p:cNvSpPr txBox="1"/>
          <p:nvPr/>
        </p:nvSpPr>
        <p:spPr>
          <a:xfrm>
            <a:off x="483544" y="4878775"/>
            <a:ext cx="14675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Left to Right Stepper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665F7EA-EE5E-4BE0-801D-B475C46102CC}"/>
              </a:ext>
            </a:extLst>
          </p:cNvPr>
          <p:cNvCxnSpPr/>
          <p:nvPr/>
        </p:nvCxnSpPr>
        <p:spPr>
          <a:xfrm>
            <a:off x="1153009" y="5433106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BB3F56D-B158-4723-84C2-CF7B7884A566}"/>
              </a:ext>
            </a:extLst>
          </p:cNvPr>
          <p:cNvCxnSpPr/>
          <p:nvPr/>
        </p:nvCxnSpPr>
        <p:spPr>
          <a:xfrm>
            <a:off x="1153008" y="5617834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24FD397-4318-4D3A-A03E-9C62478D98DF}"/>
              </a:ext>
            </a:extLst>
          </p:cNvPr>
          <p:cNvCxnSpPr/>
          <p:nvPr/>
        </p:nvCxnSpPr>
        <p:spPr>
          <a:xfrm>
            <a:off x="10334881" y="3521686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B7B21A0-F81F-4ADE-9E9C-0EDF9D66A775}"/>
              </a:ext>
            </a:extLst>
          </p:cNvPr>
          <p:cNvSpPr txBox="1"/>
          <p:nvPr/>
        </p:nvSpPr>
        <p:spPr>
          <a:xfrm>
            <a:off x="9683151" y="3383194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5172AF3-71DF-4CB0-A1F9-BE9F0B1D1F3D}"/>
              </a:ext>
            </a:extLst>
          </p:cNvPr>
          <p:cNvCxnSpPr/>
          <p:nvPr/>
        </p:nvCxnSpPr>
        <p:spPr>
          <a:xfrm>
            <a:off x="10349673" y="4075870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A0AB96A5-2E6B-47D1-9E4F-229F40C65FC0}"/>
              </a:ext>
            </a:extLst>
          </p:cNvPr>
          <p:cNvSpPr txBox="1"/>
          <p:nvPr/>
        </p:nvSpPr>
        <p:spPr>
          <a:xfrm>
            <a:off x="9665415" y="3152083"/>
            <a:ext cx="1679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Rotate Nozzle 2 Stepper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AEE9812-F5A6-4D03-B131-606C4D6228E5}"/>
              </a:ext>
            </a:extLst>
          </p:cNvPr>
          <p:cNvCxnSpPr/>
          <p:nvPr/>
        </p:nvCxnSpPr>
        <p:spPr>
          <a:xfrm>
            <a:off x="10334880" y="3706414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E82FF21-D9AD-4C1B-B869-C49AC9A9CE78}"/>
              </a:ext>
            </a:extLst>
          </p:cNvPr>
          <p:cNvCxnSpPr/>
          <p:nvPr/>
        </p:nvCxnSpPr>
        <p:spPr>
          <a:xfrm>
            <a:off x="10334879" y="3891142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16144D9-21F4-4381-B6B6-FC9E26D0F8FC}"/>
              </a:ext>
            </a:extLst>
          </p:cNvPr>
          <p:cNvCxnSpPr/>
          <p:nvPr/>
        </p:nvCxnSpPr>
        <p:spPr>
          <a:xfrm>
            <a:off x="10334881" y="4694194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50B22A5-1D64-49EA-8972-2CA43B006A30}"/>
              </a:ext>
            </a:extLst>
          </p:cNvPr>
          <p:cNvSpPr txBox="1"/>
          <p:nvPr/>
        </p:nvSpPr>
        <p:spPr>
          <a:xfrm>
            <a:off x="9683151" y="4555702"/>
            <a:ext cx="543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Coil A</a:t>
            </a:r>
          </a:p>
          <a:p>
            <a:r>
              <a:rPr lang="en-US" sz="1200" dirty="0"/>
              <a:t>Coil A</a:t>
            </a:r>
          </a:p>
          <a:p>
            <a:r>
              <a:rPr lang="en-US" sz="1200" dirty="0"/>
              <a:t>Coil B</a:t>
            </a:r>
          </a:p>
          <a:p>
            <a:r>
              <a:rPr lang="en-US" sz="1200" dirty="0"/>
              <a:t>Coil B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CE6F522-36DC-485F-BF15-A83259FD2540}"/>
              </a:ext>
            </a:extLst>
          </p:cNvPr>
          <p:cNvCxnSpPr/>
          <p:nvPr/>
        </p:nvCxnSpPr>
        <p:spPr>
          <a:xfrm>
            <a:off x="10349673" y="5248378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C42F1F0-3CE0-46F3-B616-3E09EF4BE8FC}"/>
              </a:ext>
            </a:extLst>
          </p:cNvPr>
          <p:cNvSpPr txBox="1"/>
          <p:nvPr/>
        </p:nvSpPr>
        <p:spPr>
          <a:xfrm>
            <a:off x="9665415" y="4324591"/>
            <a:ext cx="1679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Rotate Nozzle 1 Stepper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9F6E4B9-F431-4559-8F2B-C78FDFB9CF5B}"/>
              </a:ext>
            </a:extLst>
          </p:cNvPr>
          <p:cNvCxnSpPr/>
          <p:nvPr/>
        </p:nvCxnSpPr>
        <p:spPr>
          <a:xfrm>
            <a:off x="10334880" y="4878922"/>
            <a:ext cx="689317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BEC5C33-CCA3-4672-9F63-3110B6390DCA}"/>
              </a:ext>
            </a:extLst>
          </p:cNvPr>
          <p:cNvCxnSpPr/>
          <p:nvPr/>
        </p:nvCxnSpPr>
        <p:spPr>
          <a:xfrm>
            <a:off x="10334879" y="5063650"/>
            <a:ext cx="68931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4334508-B6AD-40F8-ADB6-3FDA7EC7C002}"/>
              </a:ext>
            </a:extLst>
          </p:cNvPr>
          <p:cNvCxnSpPr>
            <a:cxnSpLocks/>
          </p:cNvCxnSpPr>
          <p:nvPr/>
        </p:nvCxnSpPr>
        <p:spPr>
          <a:xfrm>
            <a:off x="2033798" y="519330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EAFB3AA-97C7-4083-B603-9729ED8FCA3C}"/>
              </a:ext>
            </a:extLst>
          </p:cNvPr>
          <p:cNvCxnSpPr>
            <a:cxnSpLocks/>
          </p:cNvCxnSpPr>
          <p:nvPr/>
        </p:nvCxnSpPr>
        <p:spPr>
          <a:xfrm>
            <a:off x="2033798" y="1112530"/>
            <a:ext cx="3120093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4D72AE2-3D07-4456-B9C5-537336B2E24C}"/>
              </a:ext>
            </a:extLst>
          </p:cNvPr>
          <p:cNvCxnSpPr>
            <a:cxnSpLocks/>
          </p:cNvCxnSpPr>
          <p:nvPr/>
        </p:nvCxnSpPr>
        <p:spPr>
          <a:xfrm>
            <a:off x="1964203" y="1682150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7220BB4-0F73-4D07-A7D7-D6F31687A360}"/>
              </a:ext>
            </a:extLst>
          </p:cNvPr>
          <p:cNvCxnSpPr>
            <a:cxnSpLocks/>
          </p:cNvCxnSpPr>
          <p:nvPr/>
        </p:nvCxnSpPr>
        <p:spPr>
          <a:xfrm flipV="1">
            <a:off x="1964203" y="1915582"/>
            <a:ext cx="3189688" cy="35976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9F5B176-CCE3-4BCF-A662-1A2D23C965E3}"/>
              </a:ext>
            </a:extLst>
          </p:cNvPr>
          <p:cNvCxnSpPr>
            <a:cxnSpLocks/>
          </p:cNvCxnSpPr>
          <p:nvPr/>
        </p:nvCxnSpPr>
        <p:spPr>
          <a:xfrm>
            <a:off x="9683151" y="3482670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74BB080-9B23-4B19-BC64-6AEE996371A8}"/>
              </a:ext>
            </a:extLst>
          </p:cNvPr>
          <p:cNvCxnSpPr>
            <a:cxnSpLocks/>
          </p:cNvCxnSpPr>
          <p:nvPr/>
        </p:nvCxnSpPr>
        <p:spPr>
          <a:xfrm flipH="1">
            <a:off x="5694218" y="4075870"/>
            <a:ext cx="3988933" cy="89533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F87ADE0-178A-428F-ADF1-E91ADEEC7FD4}"/>
              </a:ext>
            </a:extLst>
          </p:cNvPr>
          <p:cNvCxnSpPr>
            <a:cxnSpLocks/>
          </p:cNvCxnSpPr>
          <p:nvPr/>
        </p:nvCxnSpPr>
        <p:spPr>
          <a:xfrm>
            <a:off x="9683151" y="4626566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7D3C841-C662-441A-B023-46B027D1452C}"/>
              </a:ext>
            </a:extLst>
          </p:cNvPr>
          <p:cNvCxnSpPr>
            <a:cxnSpLocks/>
          </p:cNvCxnSpPr>
          <p:nvPr/>
        </p:nvCxnSpPr>
        <p:spPr>
          <a:xfrm flipH="1">
            <a:off x="5694218" y="5219766"/>
            <a:ext cx="3988934" cy="3446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89B7F28-F6B7-4976-9F13-F970CDB45275}"/>
              </a:ext>
            </a:extLst>
          </p:cNvPr>
          <p:cNvCxnSpPr>
            <a:cxnSpLocks/>
          </p:cNvCxnSpPr>
          <p:nvPr/>
        </p:nvCxnSpPr>
        <p:spPr>
          <a:xfrm>
            <a:off x="2033798" y="5209362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2A98F38-BAA4-450F-A44E-BFC6B0ACB84A}"/>
              </a:ext>
            </a:extLst>
          </p:cNvPr>
          <p:cNvCxnSpPr>
            <a:cxnSpLocks/>
          </p:cNvCxnSpPr>
          <p:nvPr/>
        </p:nvCxnSpPr>
        <p:spPr>
          <a:xfrm flipV="1">
            <a:off x="2033798" y="4075870"/>
            <a:ext cx="3116682" cy="172669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BC477A3-0B7D-4712-B433-5654BCBC2853}"/>
              </a:ext>
            </a:extLst>
          </p:cNvPr>
          <p:cNvCxnSpPr>
            <a:cxnSpLocks/>
          </p:cNvCxnSpPr>
          <p:nvPr/>
        </p:nvCxnSpPr>
        <p:spPr>
          <a:xfrm>
            <a:off x="1988537" y="2860022"/>
            <a:ext cx="0" cy="5932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F9A0AAD-F2FA-4502-8840-D6224E6296E4}"/>
              </a:ext>
            </a:extLst>
          </p:cNvPr>
          <p:cNvCxnSpPr>
            <a:cxnSpLocks/>
          </p:cNvCxnSpPr>
          <p:nvPr/>
        </p:nvCxnSpPr>
        <p:spPr>
          <a:xfrm flipV="1">
            <a:off x="1988537" y="2399652"/>
            <a:ext cx="3161943" cy="105357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770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27C60415-B8B3-4856-AE06-FC2DA26CF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1760087" y="229952"/>
            <a:ext cx="5371042" cy="56941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97E860-D65F-43BF-AFE8-4E3E8D3A4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432" y="583664"/>
            <a:ext cx="706392" cy="7063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8D703A-6F99-4F3D-86BE-3CF274840C53}"/>
              </a:ext>
            </a:extLst>
          </p:cNvPr>
          <p:cNvSpPr txBox="1"/>
          <p:nvPr/>
        </p:nvSpPr>
        <p:spPr>
          <a:xfrm>
            <a:off x="542306" y="1265478"/>
            <a:ext cx="3131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Pump #1 </a:t>
            </a:r>
          </a:p>
          <a:p>
            <a:r>
              <a:rPr lang="en-US" dirty="0"/>
              <a:t>Smoothie #1 M48=on, M49=off</a:t>
            </a:r>
          </a:p>
        </p:txBody>
      </p:sp>
      <p:pic>
        <p:nvPicPr>
          <p:cNvPr id="1026" name="Picture 2" descr="Image result for icon for air blower">
            <a:extLst>
              <a:ext uri="{FF2B5EF4-FFF2-40B4-BE49-F238E27FC236}">
                <a16:creationId xmlns:a16="http://schemas.microsoft.com/office/drawing/2014/main" id="{88B8D1EB-2199-48FF-A4DA-FF25F1257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245" y="2538047"/>
            <a:ext cx="765192" cy="76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783B7B-5AFF-4B98-ABD2-B05F9EE14093}"/>
              </a:ext>
            </a:extLst>
          </p:cNvPr>
          <p:cNvSpPr txBox="1"/>
          <p:nvPr/>
        </p:nvSpPr>
        <p:spPr>
          <a:xfrm>
            <a:off x="1148860" y="3219231"/>
            <a:ext cx="1127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Blower</a:t>
            </a:r>
          </a:p>
          <a:p>
            <a:r>
              <a:rPr lang="en-US" dirty="0"/>
              <a:t>Always 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8CA9F6-9F69-46DD-98DF-A6FD6C8A6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048" y="4732606"/>
            <a:ext cx="706392" cy="7063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AF82352-E899-4E3A-83AD-E0929E1A0DE6}"/>
              </a:ext>
            </a:extLst>
          </p:cNvPr>
          <p:cNvSpPr txBox="1"/>
          <p:nvPr/>
        </p:nvSpPr>
        <p:spPr>
          <a:xfrm>
            <a:off x="707952" y="5439387"/>
            <a:ext cx="3131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Pump #2</a:t>
            </a:r>
          </a:p>
          <a:p>
            <a:r>
              <a:rPr lang="en-US" dirty="0"/>
              <a:t>Smoothie #1 M42=on, M43=off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05D1E0-FFA3-4710-8D80-C67AE770BA9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45710" y="582184"/>
            <a:ext cx="688293" cy="63323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48AFCD-E5FA-4EB3-AA67-4AF3BA7BC390}"/>
              </a:ext>
            </a:extLst>
          </p:cNvPr>
          <p:cNvCxnSpPr>
            <a:stCxn id="4" idx="3"/>
          </p:cNvCxnSpPr>
          <p:nvPr/>
        </p:nvCxnSpPr>
        <p:spPr>
          <a:xfrm>
            <a:off x="1934824" y="936860"/>
            <a:ext cx="2046333" cy="197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00FD6A3-8704-4ABA-9D0B-31B6B7B6EC16}"/>
              </a:ext>
            </a:extLst>
          </p:cNvPr>
          <p:cNvCxnSpPr>
            <a:cxnSpLocks/>
          </p:cNvCxnSpPr>
          <p:nvPr/>
        </p:nvCxnSpPr>
        <p:spPr>
          <a:xfrm>
            <a:off x="4848815" y="917116"/>
            <a:ext cx="2209708" cy="113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188E9DB-B883-49C0-87AB-38B78CCF4728}"/>
              </a:ext>
            </a:extLst>
          </p:cNvPr>
          <p:cNvCxnSpPr/>
          <p:nvPr/>
        </p:nvCxnSpPr>
        <p:spPr>
          <a:xfrm>
            <a:off x="2181398" y="2900899"/>
            <a:ext cx="2046333" cy="197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DBAB4D96-710B-4966-9733-F08D14FE177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98981" y="1837390"/>
            <a:ext cx="688293" cy="63323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399793-FFF3-4AF7-8AC4-1540E66C26C8}"/>
              </a:ext>
            </a:extLst>
          </p:cNvPr>
          <p:cNvCxnSpPr/>
          <p:nvPr/>
        </p:nvCxnSpPr>
        <p:spPr>
          <a:xfrm>
            <a:off x="4227731" y="2321170"/>
            <a:ext cx="0" cy="137353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4319107-F110-4A21-938A-70955B844B46}"/>
              </a:ext>
            </a:extLst>
          </p:cNvPr>
          <p:cNvCxnSpPr>
            <a:cxnSpLocks/>
          </p:cNvCxnSpPr>
          <p:nvPr/>
        </p:nvCxnSpPr>
        <p:spPr>
          <a:xfrm>
            <a:off x="4227731" y="2311298"/>
            <a:ext cx="965230" cy="268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7E831163-B59C-4DE2-87FE-9D1EAB575E4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98981" y="3211828"/>
            <a:ext cx="688293" cy="63323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EEB31B-425A-411D-A8AB-B5CCA6170E15}"/>
              </a:ext>
            </a:extLst>
          </p:cNvPr>
          <p:cNvCxnSpPr>
            <a:cxnSpLocks/>
          </p:cNvCxnSpPr>
          <p:nvPr/>
        </p:nvCxnSpPr>
        <p:spPr>
          <a:xfrm>
            <a:off x="4227731" y="3685736"/>
            <a:ext cx="965230" cy="268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4101B6F-B4EF-4B60-9679-5C3B0EE95185}"/>
              </a:ext>
            </a:extLst>
          </p:cNvPr>
          <p:cNvCxnSpPr>
            <a:cxnSpLocks/>
          </p:cNvCxnSpPr>
          <p:nvPr/>
        </p:nvCxnSpPr>
        <p:spPr>
          <a:xfrm>
            <a:off x="6093293" y="2294319"/>
            <a:ext cx="965230" cy="268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18C6F9E-8CF3-4725-8A98-86335E73AFF4}"/>
              </a:ext>
            </a:extLst>
          </p:cNvPr>
          <p:cNvCxnSpPr/>
          <p:nvPr/>
        </p:nvCxnSpPr>
        <p:spPr>
          <a:xfrm>
            <a:off x="7077669" y="928468"/>
            <a:ext cx="0" cy="137353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6D1E2B5-F973-4E02-8FC5-916562D0668B}"/>
              </a:ext>
            </a:extLst>
          </p:cNvPr>
          <p:cNvCxnSpPr>
            <a:cxnSpLocks/>
          </p:cNvCxnSpPr>
          <p:nvPr/>
        </p:nvCxnSpPr>
        <p:spPr>
          <a:xfrm>
            <a:off x="7058523" y="1615234"/>
            <a:ext cx="260598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5FEA9C0-4FBE-41CA-BD9B-63244A011DFE}"/>
              </a:ext>
            </a:extLst>
          </p:cNvPr>
          <p:cNvCxnSpPr>
            <a:cxnSpLocks/>
          </p:cNvCxnSpPr>
          <p:nvPr/>
        </p:nvCxnSpPr>
        <p:spPr>
          <a:xfrm>
            <a:off x="6093293" y="3658885"/>
            <a:ext cx="965230" cy="268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F23E0D1-8A63-4BB8-86F6-A152E5863029}"/>
              </a:ext>
            </a:extLst>
          </p:cNvPr>
          <p:cNvCxnSpPr/>
          <p:nvPr/>
        </p:nvCxnSpPr>
        <p:spPr>
          <a:xfrm>
            <a:off x="7077669" y="3658885"/>
            <a:ext cx="0" cy="137353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529AB0D5-1D4C-4A25-A169-500B9406A4B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64856" y="4659024"/>
            <a:ext cx="688293" cy="633230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77CDBF1-6F5F-4E57-9D81-FCA51FB0C5A5}"/>
              </a:ext>
            </a:extLst>
          </p:cNvPr>
          <p:cNvCxnSpPr/>
          <p:nvPr/>
        </p:nvCxnSpPr>
        <p:spPr>
          <a:xfrm>
            <a:off x="1953970" y="5013700"/>
            <a:ext cx="2046333" cy="197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8842C6F-DFFB-4326-A402-819795B9D449}"/>
              </a:ext>
            </a:extLst>
          </p:cNvPr>
          <p:cNvCxnSpPr>
            <a:cxnSpLocks/>
          </p:cNvCxnSpPr>
          <p:nvPr/>
        </p:nvCxnSpPr>
        <p:spPr>
          <a:xfrm>
            <a:off x="4867961" y="4993956"/>
            <a:ext cx="2209708" cy="1135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0A8B43F-17B3-44F1-9A70-85F9CC339756}"/>
              </a:ext>
            </a:extLst>
          </p:cNvPr>
          <p:cNvCxnSpPr>
            <a:cxnSpLocks/>
          </p:cNvCxnSpPr>
          <p:nvPr/>
        </p:nvCxnSpPr>
        <p:spPr>
          <a:xfrm>
            <a:off x="7096816" y="4345651"/>
            <a:ext cx="272243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509F74F-A88C-4106-B87A-9AA72BABBC53}"/>
              </a:ext>
            </a:extLst>
          </p:cNvPr>
          <p:cNvSpPr txBox="1"/>
          <p:nvPr/>
        </p:nvSpPr>
        <p:spPr>
          <a:xfrm>
            <a:off x="3754191" y="1206060"/>
            <a:ext cx="3131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Solenoid #1 </a:t>
            </a:r>
          </a:p>
          <a:p>
            <a:r>
              <a:rPr lang="en-US" dirty="0"/>
              <a:t>Smoothie #1 M44=on, M45=off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C4C4E43-4BB2-4B9F-9C1B-293A90973E65}"/>
              </a:ext>
            </a:extLst>
          </p:cNvPr>
          <p:cNvSpPr txBox="1"/>
          <p:nvPr/>
        </p:nvSpPr>
        <p:spPr>
          <a:xfrm>
            <a:off x="3885053" y="5479714"/>
            <a:ext cx="3131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Solenoid #2 </a:t>
            </a:r>
          </a:p>
          <a:p>
            <a:r>
              <a:rPr lang="en-US" dirty="0"/>
              <a:t>Smoothie #1 M47=on, M47=off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13C4C0-4D82-4F3F-9CA6-FA1F482CF9EF}"/>
              </a:ext>
            </a:extLst>
          </p:cNvPr>
          <p:cNvSpPr txBox="1"/>
          <p:nvPr/>
        </p:nvSpPr>
        <p:spPr>
          <a:xfrm>
            <a:off x="5181474" y="2453241"/>
            <a:ext cx="3290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Solenoid Blow 1</a:t>
            </a:r>
          </a:p>
          <a:p>
            <a:r>
              <a:rPr lang="en-US" dirty="0">
                <a:solidFill>
                  <a:srgbClr val="FF0000"/>
                </a:solidFill>
              </a:rPr>
              <a:t>Smoothie #2</a:t>
            </a:r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M52=on, M53 = off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58A0F79-4A63-4222-A51D-04B881DA2ABE}"/>
              </a:ext>
            </a:extLst>
          </p:cNvPr>
          <p:cNvSpPr txBox="1"/>
          <p:nvPr/>
        </p:nvSpPr>
        <p:spPr>
          <a:xfrm>
            <a:off x="3754191" y="3831352"/>
            <a:ext cx="3237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Solenoid Blow 2</a:t>
            </a:r>
          </a:p>
          <a:p>
            <a:r>
              <a:rPr lang="en-US" dirty="0">
                <a:solidFill>
                  <a:srgbClr val="FF0000"/>
                </a:solidFill>
              </a:rPr>
              <a:t>Smoothie #2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M54=on, M55 = off</a:t>
            </a:r>
          </a:p>
        </p:txBody>
      </p:sp>
      <p:pic>
        <p:nvPicPr>
          <p:cNvPr id="1032" name="Picture 8" descr="Image result for icon for pressure gauge">
            <a:extLst>
              <a:ext uri="{FF2B5EF4-FFF2-40B4-BE49-F238E27FC236}">
                <a16:creationId xmlns:a16="http://schemas.microsoft.com/office/drawing/2014/main" id="{259D32D0-325F-4869-AEA3-95CF77B3E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414" y="518531"/>
            <a:ext cx="687529" cy="687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59F7D5-D8C4-4EFF-BD5C-1955DE80DF28}"/>
              </a:ext>
            </a:extLst>
          </p:cNvPr>
          <p:cNvCxnSpPr>
            <a:cxnSpLocks/>
          </p:cNvCxnSpPr>
          <p:nvPr/>
        </p:nvCxnSpPr>
        <p:spPr>
          <a:xfrm>
            <a:off x="8204178" y="1290056"/>
            <a:ext cx="0" cy="33690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9968D0A-C0A2-4BDA-9757-8F45E77B5C09}"/>
              </a:ext>
            </a:extLst>
          </p:cNvPr>
          <p:cNvCxnSpPr>
            <a:cxnSpLocks/>
          </p:cNvCxnSpPr>
          <p:nvPr/>
        </p:nvCxnSpPr>
        <p:spPr>
          <a:xfrm>
            <a:off x="8204178" y="4008136"/>
            <a:ext cx="0" cy="33690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BCE48558-0B6D-45C8-A921-8FBDD4CF9F70}"/>
              </a:ext>
            </a:extLst>
          </p:cNvPr>
          <p:cNvSpPr txBox="1"/>
          <p:nvPr/>
        </p:nvSpPr>
        <p:spPr>
          <a:xfrm>
            <a:off x="8494954" y="612984"/>
            <a:ext cx="2274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Vacuum Sensor #1 </a:t>
            </a:r>
          </a:p>
          <a:p>
            <a:r>
              <a:rPr lang="en-US" dirty="0"/>
              <a:t>Smoothie #1 vac1read</a:t>
            </a:r>
          </a:p>
        </p:txBody>
      </p:sp>
      <p:pic>
        <p:nvPicPr>
          <p:cNvPr id="48" name="Picture 8" descr="Image result for icon for pressure gauge">
            <a:extLst>
              <a:ext uri="{FF2B5EF4-FFF2-40B4-BE49-F238E27FC236}">
                <a16:creationId xmlns:a16="http://schemas.microsoft.com/office/drawing/2014/main" id="{97C73D90-2684-4D95-A7FA-864EC17BE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414" y="3248947"/>
            <a:ext cx="687529" cy="687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F034977-4C6B-43DD-A26F-242803E9EFE2}"/>
              </a:ext>
            </a:extLst>
          </p:cNvPr>
          <p:cNvSpPr txBox="1"/>
          <p:nvPr/>
        </p:nvSpPr>
        <p:spPr>
          <a:xfrm>
            <a:off x="8494954" y="3343400"/>
            <a:ext cx="2274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Vacuum Sensor #2 </a:t>
            </a:r>
          </a:p>
          <a:p>
            <a:r>
              <a:rPr lang="en-US" dirty="0"/>
              <a:t>Smoothie #1 vac2read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44CB106-005B-4D7E-946E-5501BDACD244}"/>
              </a:ext>
            </a:extLst>
          </p:cNvPr>
          <p:cNvCxnSpPr>
            <a:cxnSpLocks/>
          </p:cNvCxnSpPr>
          <p:nvPr/>
        </p:nvCxnSpPr>
        <p:spPr>
          <a:xfrm>
            <a:off x="9664505" y="1615234"/>
            <a:ext cx="8068669" cy="5325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33B25BC7-3589-4D6F-AA52-EBB3AF3C6227}"/>
              </a:ext>
            </a:extLst>
          </p:cNvPr>
          <p:cNvCxnSpPr>
            <a:cxnSpLocks/>
          </p:cNvCxnSpPr>
          <p:nvPr/>
        </p:nvCxnSpPr>
        <p:spPr>
          <a:xfrm>
            <a:off x="9819250" y="4348417"/>
            <a:ext cx="769257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590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4358208-6B8E-4985-A2F4-ECBE2B266D41}"/>
              </a:ext>
            </a:extLst>
          </p:cNvPr>
          <p:cNvSpPr/>
          <p:nvPr/>
        </p:nvSpPr>
        <p:spPr>
          <a:xfrm>
            <a:off x="4201190" y="1568412"/>
            <a:ext cx="1467071" cy="146707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19D2CD8-A3D3-4398-9D6E-E5E7C43B15F8}"/>
              </a:ext>
            </a:extLst>
          </p:cNvPr>
          <p:cNvGrpSpPr/>
          <p:nvPr/>
        </p:nvGrpSpPr>
        <p:grpSpPr>
          <a:xfrm>
            <a:off x="3013223" y="3341725"/>
            <a:ext cx="1143000" cy="2914650"/>
            <a:chOff x="2981325" y="704850"/>
            <a:chExt cx="1143000" cy="29146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76562D2-DA1D-4D87-A319-66F7F267BED3}"/>
                </a:ext>
              </a:extLst>
            </p:cNvPr>
            <p:cNvSpPr/>
            <p:nvPr/>
          </p:nvSpPr>
          <p:spPr>
            <a:xfrm>
              <a:off x="3114675" y="2714625"/>
              <a:ext cx="876300" cy="666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3B66BED-5DFD-4D69-8FE7-40CA8D80B877}"/>
                </a:ext>
              </a:extLst>
            </p:cNvPr>
            <p:cNvSpPr/>
            <p:nvPr/>
          </p:nvSpPr>
          <p:spPr>
            <a:xfrm>
              <a:off x="3295650" y="2781300"/>
              <a:ext cx="514350" cy="1809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BAA81A-75E1-4E35-B2DC-7A801F9E079A}"/>
                </a:ext>
              </a:extLst>
            </p:cNvPr>
            <p:cNvSpPr/>
            <p:nvPr/>
          </p:nvSpPr>
          <p:spPr>
            <a:xfrm>
              <a:off x="3467100" y="2962275"/>
              <a:ext cx="171450" cy="2571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3F8D3B08-0C37-40AF-909A-BC635AA36534}"/>
                </a:ext>
              </a:extLst>
            </p:cNvPr>
            <p:cNvSpPr/>
            <p:nvPr/>
          </p:nvSpPr>
          <p:spPr>
            <a:xfrm rot="10800000">
              <a:off x="3381376" y="3219450"/>
              <a:ext cx="342900" cy="40005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18FFDF4-954B-4624-9D62-DD7458D6ADD5}"/>
                </a:ext>
              </a:extLst>
            </p:cNvPr>
            <p:cNvSpPr/>
            <p:nvPr/>
          </p:nvSpPr>
          <p:spPr>
            <a:xfrm>
              <a:off x="3381375" y="2047875"/>
              <a:ext cx="342901" cy="66675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6C62C5-8EEB-43D5-A25C-635FC301D1DF}"/>
                </a:ext>
              </a:extLst>
            </p:cNvPr>
            <p:cNvSpPr/>
            <p:nvPr/>
          </p:nvSpPr>
          <p:spPr>
            <a:xfrm>
              <a:off x="2981325" y="704850"/>
              <a:ext cx="1143000" cy="1343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ED41698-4CAA-4ECD-8F88-1766F5908583}"/>
              </a:ext>
            </a:extLst>
          </p:cNvPr>
          <p:cNvGrpSpPr/>
          <p:nvPr/>
        </p:nvGrpSpPr>
        <p:grpSpPr>
          <a:xfrm>
            <a:off x="5696172" y="3341725"/>
            <a:ext cx="1143000" cy="2914650"/>
            <a:chOff x="2981325" y="704850"/>
            <a:chExt cx="1143000" cy="2914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998D27-4F9D-4EE7-84B2-36B7EC144CB7}"/>
                </a:ext>
              </a:extLst>
            </p:cNvPr>
            <p:cNvSpPr/>
            <p:nvPr/>
          </p:nvSpPr>
          <p:spPr>
            <a:xfrm>
              <a:off x="3114675" y="2714625"/>
              <a:ext cx="876300" cy="666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525C1A7-47A5-4C9F-8BEB-6748273258B9}"/>
                </a:ext>
              </a:extLst>
            </p:cNvPr>
            <p:cNvSpPr/>
            <p:nvPr/>
          </p:nvSpPr>
          <p:spPr>
            <a:xfrm>
              <a:off x="3295650" y="2781300"/>
              <a:ext cx="514350" cy="1809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F44A88-E953-4C57-B275-417FB86BD3A8}"/>
                </a:ext>
              </a:extLst>
            </p:cNvPr>
            <p:cNvSpPr/>
            <p:nvPr/>
          </p:nvSpPr>
          <p:spPr>
            <a:xfrm>
              <a:off x="3467100" y="2962275"/>
              <a:ext cx="171450" cy="25717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DF4ADF2-A42B-489B-BE24-7D7D420D929B}"/>
                </a:ext>
              </a:extLst>
            </p:cNvPr>
            <p:cNvSpPr/>
            <p:nvPr/>
          </p:nvSpPr>
          <p:spPr>
            <a:xfrm rot="10800000">
              <a:off x="3381376" y="3219450"/>
              <a:ext cx="342900" cy="400050"/>
            </a:xfrm>
            <a:prstGeom prst="triangl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71B940-7599-477E-A3A1-FF248425717E}"/>
                </a:ext>
              </a:extLst>
            </p:cNvPr>
            <p:cNvSpPr/>
            <p:nvPr/>
          </p:nvSpPr>
          <p:spPr>
            <a:xfrm>
              <a:off x="3381375" y="2047875"/>
              <a:ext cx="342901" cy="66675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C70381E-C3C3-442B-A1F5-631C0F10DCF3}"/>
                </a:ext>
              </a:extLst>
            </p:cNvPr>
            <p:cNvSpPr/>
            <p:nvPr/>
          </p:nvSpPr>
          <p:spPr>
            <a:xfrm>
              <a:off x="2981325" y="704850"/>
              <a:ext cx="1143000" cy="13430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DB2DA4B-4E8F-4731-86E1-FCA0030082A4}"/>
              </a:ext>
            </a:extLst>
          </p:cNvPr>
          <p:cNvSpPr/>
          <p:nvPr/>
        </p:nvSpPr>
        <p:spPr>
          <a:xfrm>
            <a:off x="3413273" y="2158409"/>
            <a:ext cx="2940124" cy="28707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F76B8D1-AC2D-430C-A861-ECD1F33C2EA7}"/>
              </a:ext>
            </a:extLst>
          </p:cNvPr>
          <p:cNvSpPr/>
          <p:nvPr/>
        </p:nvSpPr>
        <p:spPr>
          <a:xfrm>
            <a:off x="3146573" y="1851837"/>
            <a:ext cx="876300" cy="8763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E6EF5F-0750-473E-BFB8-9EBA96DC855F}"/>
              </a:ext>
            </a:extLst>
          </p:cNvPr>
          <p:cNvSpPr/>
          <p:nvPr/>
        </p:nvSpPr>
        <p:spPr>
          <a:xfrm>
            <a:off x="5829522" y="1852502"/>
            <a:ext cx="876300" cy="8763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CB2E8D-2C6E-4F1A-8CBE-B0A2F649827E}"/>
              </a:ext>
            </a:extLst>
          </p:cNvPr>
          <p:cNvSpPr/>
          <p:nvPr/>
        </p:nvSpPr>
        <p:spPr>
          <a:xfrm>
            <a:off x="3441183" y="2162396"/>
            <a:ext cx="287079" cy="28707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95072BD-BEAC-4DAB-8094-54E5626C5D56}"/>
              </a:ext>
            </a:extLst>
          </p:cNvPr>
          <p:cNvSpPr/>
          <p:nvPr/>
        </p:nvSpPr>
        <p:spPr>
          <a:xfrm>
            <a:off x="6152044" y="2154422"/>
            <a:ext cx="287079" cy="2777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DE7CFF-B3AC-4B82-AFD4-E3C45EC04707}"/>
              </a:ext>
            </a:extLst>
          </p:cNvPr>
          <p:cNvSpPr/>
          <p:nvPr/>
        </p:nvSpPr>
        <p:spPr>
          <a:xfrm>
            <a:off x="3370409" y="2751395"/>
            <a:ext cx="428625" cy="7487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D45276-7773-4B08-8CB8-F71D89BAE648}"/>
              </a:ext>
            </a:extLst>
          </p:cNvPr>
          <p:cNvSpPr/>
          <p:nvPr/>
        </p:nvSpPr>
        <p:spPr>
          <a:xfrm>
            <a:off x="6053359" y="2751395"/>
            <a:ext cx="428625" cy="7487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7FFCFCC-98D2-4067-BA61-EC87066B2A38}"/>
              </a:ext>
            </a:extLst>
          </p:cNvPr>
          <p:cNvSpPr/>
          <p:nvPr/>
        </p:nvSpPr>
        <p:spPr>
          <a:xfrm>
            <a:off x="4856476" y="2223698"/>
            <a:ext cx="156498" cy="1564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D8CB3A-6CF7-4C78-BC56-AD442E2928C4}"/>
              </a:ext>
            </a:extLst>
          </p:cNvPr>
          <p:cNvSpPr txBox="1"/>
          <p:nvPr/>
        </p:nvSpPr>
        <p:spPr>
          <a:xfrm rot="5400000">
            <a:off x="5993234" y="3838285"/>
            <a:ext cx="242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Rotate Nozzle 2 Stepper</a:t>
            </a:r>
          </a:p>
          <a:p>
            <a:r>
              <a:rPr lang="en-US" dirty="0">
                <a:solidFill>
                  <a:srgbClr val="FF0000"/>
                </a:solidFill>
              </a:rPr>
              <a:t>Smoothie #2 M2 = 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3143DA-FF21-4D77-A5C9-444FCC651B4C}"/>
              </a:ext>
            </a:extLst>
          </p:cNvPr>
          <p:cNvSpPr txBox="1"/>
          <p:nvPr/>
        </p:nvSpPr>
        <p:spPr>
          <a:xfrm rot="5400000">
            <a:off x="1396333" y="3988627"/>
            <a:ext cx="242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Rotate Nozzle 1 Stepper</a:t>
            </a:r>
          </a:p>
          <a:p>
            <a:r>
              <a:rPr lang="en-US" dirty="0">
                <a:solidFill>
                  <a:srgbClr val="FF0000"/>
                </a:solidFill>
              </a:rPr>
              <a:t>Smoothie #2 M1 = 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FDED99-176B-4D51-9CCD-0E0A9AE68CE5}"/>
              </a:ext>
            </a:extLst>
          </p:cNvPr>
          <p:cNvSpPr txBox="1"/>
          <p:nvPr/>
        </p:nvSpPr>
        <p:spPr>
          <a:xfrm>
            <a:off x="3441183" y="596387"/>
            <a:ext cx="3911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Nozzle Up/Down Teeter-Totters Stepper</a:t>
            </a:r>
          </a:p>
          <a:p>
            <a:r>
              <a:rPr lang="en-US" dirty="0"/>
              <a:t>Smoothie #1 M3 = Z</a:t>
            </a:r>
          </a:p>
        </p:txBody>
      </p:sp>
    </p:spTree>
    <p:extLst>
      <p:ext uri="{BB962C8B-B14F-4D97-AF65-F5344CB8AC3E}">
        <p14:creationId xmlns:p14="http://schemas.microsoft.com/office/powerpoint/2010/main" val="2970728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6A556F-176E-4A6A-A830-25630F9F2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0572"/>
            <a:ext cx="12192000" cy="409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47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4C14669-F3C7-497A-AA79-863D31530549}"/>
              </a:ext>
            </a:extLst>
          </p:cNvPr>
          <p:cNvGrpSpPr/>
          <p:nvPr/>
        </p:nvGrpSpPr>
        <p:grpSpPr>
          <a:xfrm>
            <a:off x="6016067" y="1904728"/>
            <a:ext cx="1143000" cy="3504980"/>
            <a:chOff x="3013223" y="2751395"/>
            <a:chExt cx="1143000" cy="350498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19D2CD8-A3D3-4398-9D6E-E5E7C43B15F8}"/>
                </a:ext>
              </a:extLst>
            </p:cNvPr>
            <p:cNvGrpSpPr/>
            <p:nvPr/>
          </p:nvGrpSpPr>
          <p:grpSpPr>
            <a:xfrm>
              <a:off x="3013223" y="3341725"/>
              <a:ext cx="1143000" cy="2914650"/>
              <a:chOff x="2981325" y="704850"/>
              <a:chExt cx="1143000" cy="291465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76562D2-DA1D-4D87-A319-66F7F267BED3}"/>
                  </a:ext>
                </a:extLst>
              </p:cNvPr>
              <p:cNvSpPr/>
              <p:nvPr/>
            </p:nvSpPr>
            <p:spPr>
              <a:xfrm>
                <a:off x="3114675" y="2714625"/>
                <a:ext cx="876300" cy="66675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3B66BED-5DFD-4D69-8FE7-40CA8D80B877}"/>
                  </a:ext>
                </a:extLst>
              </p:cNvPr>
              <p:cNvSpPr/>
              <p:nvPr/>
            </p:nvSpPr>
            <p:spPr>
              <a:xfrm>
                <a:off x="3295650" y="2781300"/>
                <a:ext cx="514350" cy="180975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CBAA81A-75E1-4E35-B2DC-7A801F9E079A}"/>
                  </a:ext>
                </a:extLst>
              </p:cNvPr>
              <p:cNvSpPr/>
              <p:nvPr/>
            </p:nvSpPr>
            <p:spPr>
              <a:xfrm>
                <a:off x="3467100" y="2962275"/>
                <a:ext cx="171450" cy="257175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Isosceles Triangle 4">
                <a:extLst>
                  <a:ext uri="{FF2B5EF4-FFF2-40B4-BE49-F238E27FC236}">
                    <a16:creationId xmlns:a16="http://schemas.microsoft.com/office/drawing/2014/main" id="{3F8D3B08-0C37-40AF-909A-BC635AA36534}"/>
                  </a:ext>
                </a:extLst>
              </p:cNvPr>
              <p:cNvSpPr/>
              <p:nvPr/>
            </p:nvSpPr>
            <p:spPr>
              <a:xfrm rot="10800000">
                <a:off x="3381376" y="3219450"/>
                <a:ext cx="342900" cy="400050"/>
              </a:xfrm>
              <a:prstGeom prst="triangl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18FFDF4-954B-4624-9D62-DD7458D6ADD5}"/>
                  </a:ext>
                </a:extLst>
              </p:cNvPr>
              <p:cNvSpPr/>
              <p:nvPr/>
            </p:nvSpPr>
            <p:spPr>
              <a:xfrm>
                <a:off x="3381375" y="2047875"/>
                <a:ext cx="342901" cy="666750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06C62C5-8EEB-43D5-A25C-635FC301D1DF}"/>
                  </a:ext>
                </a:extLst>
              </p:cNvPr>
              <p:cNvSpPr/>
              <p:nvPr/>
            </p:nvSpPr>
            <p:spPr>
              <a:xfrm>
                <a:off x="2981325" y="704850"/>
                <a:ext cx="1143000" cy="134302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CDE7CFF-B3AC-4B82-AFD4-E3C45EC04707}"/>
                </a:ext>
              </a:extLst>
            </p:cNvPr>
            <p:cNvSpPr/>
            <p:nvPr/>
          </p:nvSpPr>
          <p:spPr>
            <a:xfrm>
              <a:off x="3370409" y="2751395"/>
              <a:ext cx="428625" cy="7487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8F529DD2-4BBD-445A-A7D2-B8193A1FB7ED}"/>
              </a:ext>
            </a:extLst>
          </p:cNvPr>
          <p:cNvSpPr/>
          <p:nvPr/>
        </p:nvSpPr>
        <p:spPr>
          <a:xfrm>
            <a:off x="3721470" y="2974280"/>
            <a:ext cx="96253" cy="19090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C21C85-8311-4051-B37C-C11BDAFAA4DA}"/>
              </a:ext>
            </a:extLst>
          </p:cNvPr>
          <p:cNvSpPr/>
          <p:nvPr/>
        </p:nvSpPr>
        <p:spPr>
          <a:xfrm>
            <a:off x="3504902" y="3263038"/>
            <a:ext cx="529390" cy="10587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B6544C7-D6CE-4CCF-98CE-38C494B6A0E2}"/>
              </a:ext>
            </a:extLst>
          </p:cNvPr>
          <p:cNvGrpSpPr/>
          <p:nvPr/>
        </p:nvGrpSpPr>
        <p:grpSpPr>
          <a:xfrm>
            <a:off x="2896306" y="2653438"/>
            <a:ext cx="1724024" cy="435643"/>
            <a:chOff x="2343151" y="1716505"/>
            <a:chExt cx="1724024" cy="43564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F53D1FB-F11F-4C56-BFAA-08347A606029}"/>
                </a:ext>
              </a:extLst>
            </p:cNvPr>
            <p:cNvSpPr/>
            <p:nvPr/>
          </p:nvSpPr>
          <p:spPr>
            <a:xfrm>
              <a:off x="2870031" y="1716505"/>
              <a:ext cx="687555" cy="14437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CFA2FEB-6B9B-45DC-90BB-806D6FA6D19C}"/>
                </a:ext>
              </a:extLst>
            </p:cNvPr>
            <p:cNvSpPr/>
            <p:nvPr/>
          </p:nvSpPr>
          <p:spPr>
            <a:xfrm>
              <a:off x="2870031" y="1820779"/>
              <a:ext cx="176463" cy="320842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C2B6B4E-8864-439D-AC62-D116DBDF11C4}"/>
                </a:ext>
              </a:extLst>
            </p:cNvPr>
            <p:cNvSpPr/>
            <p:nvPr/>
          </p:nvSpPr>
          <p:spPr>
            <a:xfrm>
              <a:off x="3381123" y="1863390"/>
              <a:ext cx="176463" cy="288758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F233FBF-0CF1-4F67-8FE9-C81FADEB3193}"/>
                </a:ext>
              </a:extLst>
            </p:cNvPr>
            <p:cNvSpPr/>
            <p:nvPr/>
          </p:nvSpPr>
          <p:spPr>
            <a:xfrm>
              <a:off x="2343151" y="1716505"/>
              <a:ext cx="1724024" cy="64168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D365655C-4E39-4673-9A4E-1B0BFC4FDEB9}"/>
              </a:ext>
            </a:extLst>
          </p:cNvPr>
          <p:cNvSpPr/>
          <p:nvPr/>
        </p:nvSpPr>
        <p:spPr>
          <a:xfrm>
            <a:off x="485422" y="4883291"/>
            <a:ext cx="1404620" cy="1404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5090997-E7C6-4016-A630-D8A0A7A4E5DB}"/>
              </a:ext>
            </a:extLst>
          </p:cNvPr>
          <p:cNvSpPr/>
          <p:nvPr/>
        </p:nvSpPr>
        <p:spPr>
          <a:xfrm>
            <a:off x="967598" y="5365467"/>
            <a:ext cx="440267" cy="44026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C0E818C-5925-4415-8A27-A1667C9E9709}"/>
              </a:ext>
            </a:extLst>
          </p:cNvPr>
          <p:cNvCxnSpPr/>
          <p:nvPr/>
        </p:nvCxnSpPr>
        <p:spPr>
          <a:xfrm>
            <a:off x="1061156" y="5365467"/>
            <a:ext cx="3172177" cy="442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469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268</Words>
  <Application>Microsoft Office PowerPoint</Application>
  <PresentationFormat>Widescreen</PresentationFormat>
  <Paragraphs>85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Grabner</dc:creator>
  <cp:lastModifiedBy>John Grabner</cp:lastModifiedBy>
  <cp:revision>26</cp:revision>
  <dcterms:created xsi:type="dcterms:W3CDTF">2017-08-05T19:47:23Z</dcterms:created>
  <dcterms:modified xsi:type="dcterms:W3CDTF">2017-08-26T21:55:01Z</dcterms:modified>
</cp:coreProperties>
</file>